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1DB5D5-57AE-A926-30A2-87F5510A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FC84BB6-C271-110C-9379-CC1BEF72B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9520B9-45A5-92E3-2C75-59AE1F850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20258B-E23E-ED3E-F03C-1AB3FEAC8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EB00FCC-6DAD-8D95-8C5E-7EA1B3156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71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00272E-7FE0-1DFE-4F82-552BCE31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7EDA2DF-DFFB-61E2-AEB5-9067E4356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59EEF5-F675-C2BA-5139-92A83F45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2ADA8E-3E98-50B0-E3AA-6ACED4DC3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706AC1-0500-CCF0-6E0D-60374970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94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5B68D9B-AC84-DFF8-FCBC-74B60BE3A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F193362-3ECE-FAFA-010E-4E887570E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5FD4A6-300F-E3A9-6DAD-524D4AF9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BE95A69-6809-E528-0A84-2CEAE641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66BE69-7C09-F38D-5EAB-75BA0D31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831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033CA7-493D-4679-0A77-2AE5BDE3F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22C7BDA-C5F1-19CB-2D8B-07EFBA47B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89C880-9650-027F-6A3A-878DCCBB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0081AC-BE4C-23BB-0E26-5F9B7AF6E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3A73BB4-761E-45ED-3DEA-2F9BBD467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89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A7D4C5-28AB-6FD7-B9CD-23328770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81F3E5-E21A-5CD3-2401-42973AB52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8DB072-3900-8265-60DA-06B135D3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6B94A7-3C17-8CAC-EA11-7518FC30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738263-10DE-A950-E410-EAD6F2BE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345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A2A326-5C29-56D2-B70A-AC6F973B6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A8245C-0FAA-4420-C876-6814DF51D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6330054-8E34-904D-88C7-E19DBD04D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3D2F98-3693-54A5-E45C-2A58EA76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867A4AC-9970-7443-410A-72F2E686F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98AE3A6-E470-AEBA-AFCF-0A561B9F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10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7729E8-8238-6040-9508-E886689A1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3F8CA8-ABE5-C18B-D5D8-91107EAE1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C9E1603-61C9-3274-627D-C0E49025B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9BD15961-563E-A3EF-E686-D6C98CE81F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F186CE6-9D11-1927-9832-C8B4C2602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2072992-B9AB-3EAC-0597-89B270883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1858F69-9E5B-65FB-F34B-39088701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260091D-EA64-2EBF-7DB8-42555D5D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08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26EA20-36D2-34A9-D2FB-9695F453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AAC1BFE-0768-2AF9-5368-D444D694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233FEFF-52FB-29ED-67B8-FA992A3C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B962A6E-649A-23A1-9B93-19921A82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881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6E71CEF-D3D4-8B5E-8CAA-290F0E557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1CEF5A2-25DB-CE9B-5040-578D223A0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840B3B6-5F5F-1370-9167-0A12A41F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249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DF7F7C-7CAC-06E4-290F-1EEB10BC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B0D4FB-E877-663E-3410-25B082D29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B190C8-D037-D9A6-433A-F8DFA5247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A0438B9-F703-63E5-6A46-17F93FB11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3AF87BC-B1A4-0BB6-7856-3B8EAFA4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945972-AD8F-8C5E-22FC-8C952501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46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9BF1B6-7E76-F221-8151-08319BB5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767DAE4-5919-C30E-4FA4-CF313207B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8CA4860-2036-E73D-1BFD-7B2A186DA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EFF5EF7-F1D1-0827-FDC0-37BD3C8FD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902EC2C-54AC-4EE1-AD5F-F2375329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231D22-03E1-C1A0-3757-FD3EE5E8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54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03B87EA-552A-9D98-1A8F-4577892FB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4278E84-FE4B-31C1-4646-8B4624C27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F1A468-E928-A394-91C5-25178C9A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9F1484-A601-4A9E-9393-FD3A353D687E}" type="datetimeFigureOut">
              <a:rPr lang="tr-TR" smtClean="0"/>
              <a:t>21.04.2025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A4B887-B41E-E755-EB45-016CCAAB4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13DFC8-B6A9-17FC-F157-979EDCF7D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B69591-1F69-4BBA-9523-965DF911C3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68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60A8F8-146A-1064-C940-183679F10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059" y="510316"/>
            <a:ext cx="7426961" cy="1226654"/>
          </a:xfrm>
        </p:spPr>
        <p:txBody>
          <a:bodyPr>
            <a:normAutofit fontScale="90000"/>
          </a:bodyPr>
          <a:lstStyle/>
          <a:p>
            <a:br>
              <a:rPr lang="tr-TR" sz="18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b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TUNÇAĞ CİHANGİR ŞEN</a:t>
            </a:r>
            <a:b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tr-TR" sz="1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Metalurji ve Malzeme Mühendisi</a:t>
            </a:r>
            <a:b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br>
              <a:rPr lang="tr-TR" sz="3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tr-TR" sz="2700" b="1" dirty="0"/>
              <a:t>ÜNİVERSİTE ÖĞRENCİLERİ İLE BULUŞUYOR-SAKARYA</a:t>
            </a:r>
            <a:endParaRPr lang="tr-TR" b="1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FF3CA92-59B1-F1BB-29B2-3375966C2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760" y="3029764"/>
            <a:ext cx="5240927" cy="3199444"/>
          </a:xfrm>
        </p:spPr>
        <p:txBody>
          <a:bodyPr>
            <a:normAutofit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tr-TR" sz="1600" b="1" i="1" dirty="0"/>
              <a:t>Dökümün Önemi  ve Uygulamaları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tr-TR" sz="1600" b="1" i="1" dirty="0"/>
              <a:t>Türkiye’de ve Dünyada Döküm Endüstrisinde Gelişmeler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tr-TR" sz="1600" b="1" i="1" dirty="0"/>
              <a:t>Kariyer Yolculuğunda: Döküm Mühendisleri için Öneriler, Fırsatlar</a:t>
            </a:r>
          </a:p>
          <a:p>
            <a:endParaRPr lang="tr-TR" sz="1800" b="1" dirty="0"/>
          </a:p>
          <a:p>
            <a:r>
              <a:rPr lang="tr-TR" sz="2800" b="1" dirty="0"/>
              <a:t>14 Mayıs 2025-</a:t>
            </a:r>
          </a:p>
          <a:p>
            <a:r>
              <a:rPr lang="tr-TR" sz="2800" b="1" dirty="0"/>
              <a:t>SUBU-TEKNOLOJİ FAKÜLTESİ</a:t>
            </a:r>
          </a:p>
          <a:p>
            <a:r>
              <a:rPr lang="tr-TR" sz="2000" b="1"/>
              <a:t>12.00-14.00</a:t>
            </a:r>
            <a:r>
              <a:rPr lang="tr-TR" sz="2000" b="1" dirty="0"/>
              <a:t>,  T1 BLOK 302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DCCB69FA-C59F-82FA-DE0D-7C1A96E375B3}"/>
              </a:ext>
            </a:extLst>
          </p:cNvPr>
          <p:cNvSpPr txBox="1"/>
          <p:nvPr/>
        </p:nvSpPr>
        <p:spPr>
          <a:xfrm>
            <a:off x="8474599" y="4479911"/>
            <a:ext cx="31571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/>
              <a:t>TUNÇAĞ CİHANGİR ŞEN</a:t>
            </a:r>
          </a:p>
          <a:p>
            <a:pPr algn="ctr"/>
            <a:endParaRPr lang="tr-TR" sz="1400" b="1" dirty="0"/>
          </a:p>
          <a:p>
            <a:pPr algn="ctr"/>
            <a:r>
              <a:rPr lang="tr-TR" sz="1400" b="1" dirty="0"/>
              <a:t>TÜDÖKSAD GENEL SEKRETERİ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D3AEE5C-2F62-8639-418A-5030B2579858}"/>
              </a:ext>
            </a:extLst>
          </p:cNvPr>
          <p:cNvSpPr txBox="1"/>
          <p:nvPr/>
        </p:nvSpPr>
        <p:spPr>
          <a:xfrm>
            <a:off x="908768" y="2021536"/>
            <a:ext cx="6982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2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TÜDÖKSAD-Döküm Endüstrisi</a:t>
            </a: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44EA2C2F-E5A4-F659-D640-EC4D367C4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3785" y="6179600"/>
            <a:ext cx="1072989" cy="353599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id="{0F90020C-BA5B-76BA-F06C-82FABBD4F835}"/>
              </a:ext>
            </a:extLst>
          </p:cNvPr>
          <p:cNvSpPr txBox="1"/>
          <p:nvPr/>
        </p:nvSpPr>
        <p:spPr>
          <a:xfrm>
            <a:off x="8551866" y="6508361"/>
            <a:ext cx="38568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800" i="1" dirty="0"/>
              <a:t>SAKARYA UYGULAMALI BİLİMLER ÜNİVERSİTESİ</a:t>
            </a:r>
          </a:p>
          <a:p>
            <a:pPr algn="ctr"/>
            <a:r>
              <a:rPr lang="tr-TR" sz="800" i="1" dirty="0"/>
              <a:t>Malzeme ve Üretim Teknolojileri Uygulama ve Araştırma Merkezi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741CD4C-5E95-1FC7-2AF7-6AE977074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790" y="416560"/>
            <a:ext cx="3322970" cy="763316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9DA4EC67-6A40-C4FF-D577-BBE19D2F41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3124" y="1565303"/>
            <a:ext cx="2540087" cy="2540087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079BB99F-85FB-BCA6-D991-90F6821DD0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2687" y="2755886"/>
            <a:ext cx="171450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50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65</Words>
  <Application>Microsoft Office PowerPoint</Application>
  <PresentationFormat>Geniş ekran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</vt:lpstr>
      <vt:lpstr>Office Teması</vt:lpstr>
      <vt:lpstr>  TUNÇAĞ CİHANGİR ŞEN Metalurji ve Malzeme Mühendisi  ÜNİVERSİTE ÖĞRENCİLERİ İLE BULUŞUYOR-SAKARYA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EKREM ALTUNCU</dc:creator>
  <cp:lastModifiedBy>EKREM ALTUNCU</cp:lastModifiedBy>
  <cp:revision>35</cp:revision>
  <dcterms:created xsi:type="dcterms:W3CDTF">2024-10-21T18:22:28Z</dcterms:created>
  <dcterms:modified xsi:type="dcterms:W3CDTF">2025-04-21T08:52:09Z</dcterms:modified>
</cp:coreProperties>
</file>