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21DB5D5-57AE-A926-30A2-87F5510AF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CFC84BB6-C271-110C-9379-CC1BEF72BC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1B9520B9-45A5-92E3-2C75-59AE1F850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04.06.2025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0D20258B-E23E-ED3E-F03C-1AB3FEAC8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7EB00FCC-6DAD-8D95-8C5E-7EA1B3156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671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DF00272E-7FE0-1DFE-4F82-552BCE31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97EDA2DF-DFFB-61E2-AEB5-9067E4356D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1159EEF5-F675-C2BA-5139-92A83F459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04.06.2025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3D2ADA8E-3E98-50B0-E3AA-6ACED4DC3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A6706AC1-0500-CCF0-6E0D-60374970B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94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85B68D9B-AC84-DFF8-FCBC-74B60BE3A8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BF193362-3ECE-FAFA-010E-4E887570E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7A5FD4A6-300F-E3A9-6DAD-524D4AF9A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04.06.2025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EBE95A69-6809-E528-0A84-2CEAE641D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6E66BE69-7C09-F38D-5EAB-75BA0D31D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831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B033CA7-493D-4679-0A77-2AE5BDE3F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22C7BDA-C5F1-19CB-2D8B-07EFBA47B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4989C880-9650-027F-6A3A-878DCCBB3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04.06.2025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E20081AC-BE4C-23BB-0E26-5F9B7AF6E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B3A73BB4-761E-45ED-3DEA-2F9BBD467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89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EA7D4C5-28AB-6FD7-B9CD-233287705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9381F3E5-E21A-5CD3-2401-42973AB52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0B8DB072-3900-8265-60DA-06B135D38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04.06.2025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2C6B94A7-3C17-8CAC-EA11-7518FC305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0B738263-10DE-A950-E410-EAD6F2BE2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345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C5A2A326-5C29-56D2-B70A-AC6F973B6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7A8245C-0FAA-4420-C876-6814DF51D0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36330054-8E34-904D-88C7-E19DBD04D0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BE3D2F98-3693-54A5-E45C-2A58EA769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04.06.2025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5867A4AC-9970-7443-410A-72F2E686F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B98AE3A6-E470-AEBA-AFCF-0A561B9F8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7101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FC7729E8-8238-6040-9508-E886689A1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A83F8CA8-ABE5-C18B-D5D8-91107EAE1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4C9E1603-61C9-3274-627D-C0E49025B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9BD15961-563E-A3EF-E686-D6C98CE81F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BF186CE6-9D11-1927-9832-C8B4C2602C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52072992-B9AB-3EAC-0597-89B270883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04.06.2025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61858F69-9E5B-65FB-F34B-390887018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5260091D-EA64-2EBF-7DB8-42555D5D6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008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826EA20-36D2-34A9-D2FB-9695F4536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3AAC1BFE-0768-2AF9-5368-D444D694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04.06.2025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0233FEFF-52FB-29ED-67B8-FA992A3C7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CB962A6E-649A-23A1-9B93-19921A828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881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A6E71CEF-D3D4-8B5E-8CAA-290F0E557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04.06.2025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A1CEF5A2-25DB-CE9B-5040-578D223A0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0840B3B6-5F5F-1370-9167-0A12A41F2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2494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A1DF7F7C-7CAC-06E4-290F-1EEB10BC9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CB0D4FB-E877-663E-3410-25B082D29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DDB190C8-D037-D9A6-433A-F8DFA5247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AA0438B9-F703-63E5-6A46-17F93FB11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04.06.2025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E3AF87BC-B1A4-0BB6-7856-3B8EAFA45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C8945972-AD8F-8C5E-22FC-8C9525011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5460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919BF1B6-7E76-F221-8151-08319BB57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F767DAE4-5919-C30E-4FA4-CF313207B4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38CA4860-2036-E73D-1BFD-7B2A186DA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DEFF5EF7-F1D1-0827-FDC0-37BD3C8FD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04.06.2025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0902EC2C-54AC-4EE1-AD5F-F2375329E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AB231D22-03E1-C1A0-3757-FD3EE5E84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754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903B87EA-552A-9D98-1A8F-4577892FB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94278E84-FE4B-31C1-4646-8B4624C27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16F1A468-E928-A394-91C5-25178C9A0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9F1484-A601-4A9E-9393-FD3A353D687E}" type="datetimeFigureOut">
              <a:rPr lang="tr-TR" smtClean="0"/>
              <a:t>04.06.2025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34A4B887-B41E-E755-EB45-016CCAAB43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0013DFC8-B6A9-17FC-F157-979EDCF7D0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684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D760A8F8-146A-1064-C940-183679F100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1861" y="302799"/>
            <a:ext cx="4302098" cy="1226654"/>
          </a:xfrm>
        </p:spPr>
        <p:txBody>
          <a:bodyPr>
            <a:normAutofit fontScale="90000"/>
          </a:bodyPr>
          <a:lstStyle/>
          <a:p>
            <a:r>
              <a:rPr lang="tr-TR" sz="1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/>
            </a:r>
            <a:br>
              <a:rPr lang="tr-TR" sz="1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r>
              <a:rPr lang="tr-TR" sz="3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/>
            </a:r>
            <a:br>
              <a:rPr lang="tr-TR" sz="3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r>
              <a:rPr lang="tr-TR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WEBINAR </a:t>
            </a:r>
            <a:br>
              <a:rPr lang="tr-TR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MESLEKTAŞ SOHBETLERİ</a:t>
            </a:r>
            <a:endParaRPr lang="tr-T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9FF3CA92-59B1-F1BB-29B2-3375966C22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6195" y="3184653"/>
            <a:ext cx="6784278" cy="3199444"/>
          </a:xfrm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tr-TR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Endüstriyel Kaplama ve Yüzey İşlem Teknolojilerinin Geleceği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tr-TR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TÜYİDER &amp; </a:t>
            </a:r>
            <a:r>
              <a:rPr lang="tr-TR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Sektörel</a:t>
            </a:r>
            <a:r>
              <a:rPr lang="tr-TR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Değerlendirme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tr-TR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Yüzey İşlem Sektöründe Sürdürülebilirlik Yaklaşımları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tr-TR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Kaplama Tesislerinde Dijitalleşme, Robotik Süreçler</a:t>
            </a:r>
            <a:endParaRPr lang="tr-T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19 Haziran 2025</a:t>
            </a:r>
          </a:p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20.00</a:t>
            </a:r>
          </a:p>
          <a:p>
            <a:r>
              <a:rPr lang="tr-T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Süre </a:t>
            </a:r>
            <a:r>
              <a:rPr lang="tr-TR" sz="1800" b="1" dirty="0">
                <a:latin typeface="Arial" panose="020B0604020202020204" pitchFamily="34" charset="0"/>
                <a:cs typeface="Arial" panose="020B0604020202020204" pitchFamily="34" charset="0"/>
              </a:rPr>
              <a:t>60+15 </a:t>
            </a:r>
            <a:r>
              <a:rPr lang="tr-TR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dak</a:t>
            </a:r>
            <a:r>
              <a:rPr lang="tr-TR" sz="1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CCB69FA-C59F-82FA-DE0D-7C1A96E375B3}"/>
              </a:ext>
            </a:extLst>
          </p:cNvPr>
          <p:cNvSpPr txBox="1"/>
          <p:nvPr/>
        </p:nvSpPr>
        <p:spPr>
          <a:xfrm>
            <a:off x="8555704" y="3947192"/>
            <a:ext cx="3157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Doç.Dr</a:t>
            </a:r>
            <a:r>
              <a:rPr lang="tr-T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Ekrem ALTUNCU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xmlns="" id="{FD3AEE5C-2F62-8639-418A-5030B2579858}"/>
              </a:ext>
            </a:extLst>
          </p:cNvPr>
          <p:cNvSpPr txBox="1"/>
          <p:nvPr/>
        </p:nvSpPr>
        <p:spPr>
          <a:xfrm>
            <a:off x="214604" y="1854103"/>
            <a:ext cx="8258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2400" b="1" kern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Yüzey İşlem Sektöründe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tr-TR" sz="2400" b="1" kern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Sürdürülebilirlik Yaklaşımları ve Dijitalleşme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xmlns="" id="{44EA2C2F-E5A4-F659-D640-EC4D367C4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6954" y="4430776"/>
            <a:ext cx="1072989" cy="353599"/>
          </a:xfrm>
          <a:prstGeom prst="rect">
            <a:avLst/>
          </a:prstGeom>
        </p:spPr>
      </p:pic>
      <p:sp>
        <p:nvSpPr>
          <p:cNvPr id="12" name="Metin kutusu 11">
            <a:extLst>
              <a:ext uri="{FF2B5EF4-FFF2-40B4-BE49-F238E27FC236}">
                <a16:creationId xmlns:a16="http://schemas.microsoft.com/office/drawing/2014/main" xmlns="" id="{0F90020C-BA5B-76BA-F06C-82FABBD4F835}"/>
              </a:ext>
            </a:extLst>
          </p:cNvPr>
          <p:cNvSpPr txBox="1"/>
          <p:nvPr/>
        </p:nvSpPr>
        <p:spPr>
          <a:xfrm>
            <a:off x="8205858" y="4849303"/>
            <a:ext cx="38568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800" i="1" dirty="0">
                <a:latin typeface="Arial" panose="020B0604020202020204" pitchFamily="34" charset="0"/>
                <a:cs typeface="Arial" panose="020B0604020202020204" pitchFamily="34" charset="0"/>
              </a:rPr>
              <a:t>SAKARYA UYGULAMALI BİLİMLER ÜNİVERSİTESİ</a:t>
            </a:r>
          </a:p>
          <a:p>
            <a:pPr algn="ctr"/>
            <a:r>
              <a:rPr lang="tr-TR" sz="800" i="1" dirty="0">
                <a:latin typeface="Arial" panose="020B0604020202020204" pitchFamily="34" charset="0"/>
                <a:cs typeface="Arial" panose="020B0604020202020204" pitchFamily="34" charset="0"/>
              </a:rPr>
              <a:t>Malzeme ve Üretim Teknolojileri Uygulama ve Araştırma Merkezi-SUMAR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F741CD4C-5E95-1FC7-2AF7-6AE9770740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2790" y="416560"/>
            <a:ext cx="3322970" cy="763316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9759" y="1341302"/>
            <a:ext cx="2127380" cy="255213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54950" y="5619039"/>
            <a:ext cx="2306455" cy="572778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88562" y="5619039"/>
            <a:ext cx="1607198" cy="572778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2090" y="269739"/>
            <a:ext cx="1292775" cy="1292775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22342" y="269739"/>
            <a:ext cx="1011983" cy="566710"/>
          </a:xfrm>
          <a:prstGeom prst="rect">
            <a:avLst/>
          </a:prstGeom>
        </p:spPr>
      </p:pic>
      <p:sp>
        <p:nvSpPr>
          <p:cNvPr id="15" name="Metin kutusu 14">
            <a:extLst>
              <a:ext uri="{FF2B5EF4-FFF2-40B4-BE49-F238E27FC236}">
                <a16:creationId xmlns:a16="http://schemas.microsoft.com/office/drawing/2014/main" xmlns="" id="{79FE21F7-CB09-420B-8318-4519F87280F5}"/>
              </a:ext>
            </a:extLst>
          </p:cNvPr>
          <p:cNvSpPr txBox="1"/>
          <p:nvPr/>
        </p:nvSpPr>
        <p:spPr>
          <a:xfrm>
            <a:off x="1772816" y="6201652"/>
            <a:ext cx="4631350" cy="284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1500"/>
              </a:lnSpc>
              <a:spcBef>
                <a:spcPts val="300"/>
              </a:spcBef>
            </a:pPr>
            <a:r>
              <a:rPr lang="tr-TR" b="0" i="0" u="none" strike="noStrike" dirty="0">
                <a:solidFill>
                  <a:srgbClr val="0E72ED"/>
                </a:solidFill>
                <a:effectLst/>
                <a:latin typeface="SF Pro"/>
              </a:rPr>
              <a:t>https://us02web.zoom.us/j/81544922370</a:t>
            </a:r>
            <a:endParaRPr lang="tr-TR" b="0" i="0" dirty="0">
              <a:solidFill>
                <a:srgbClr val="131619"/>
              </a:solidFill>
              <a:effectLst/>
              <a:latin typeface="SF Pro"/>
            </a:endParaRPr>
          </a:p>
        </p:txBody>
      </p:sp>
    </p:spTree>
    <p:extLst>
      <p:ext uri="{BB962C8B-B14F-4D97-AF65-F5344CB8AC3E}">
        <p14:creationId xmlns:p14="http://schemas.microsoft.com/office/powerpoint/2010/main" val="3342750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56</Words>
  <Application>Microsoft Office PowerPoint</Application>
  <PresentationFormat>Geniş ekran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SF Pro</vt:lpstr>
      <vt:lpstr>Wingdings</vt:lpstr>
      <vt:lpstr>Office Teması</vt:lpstr>
      <vt:lpstr>   WEBINAR  MESLEKTAŞ SOHBETLERİ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WEBINAR</dc:title>
  <dc:creator>EKREM ALTUNCU</dc:creator>
  <cp:lastModifiedBy>altuncu</cp:lastModifiedBy>
  <cp:revision>57</cp:revision>
  <dcterms:created xsi:type="dcterms:W3CDTF">2024-10-21T18:22:28Z</dcterms:created>
  <dcterms:modified xsi:type="dcterms:W3CDTF">2025-06-04T13:24:25Z</dcterms:modified>
</cp:coreProperties>
</file>