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D9904-7F6E-4817-B46D-1F7F9318FB86}" type="datetimeFigureOut">
              <a:rPr lang="tr-TR" smtClean="0"/>
              <a:t>19.12.2025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AF0DD-C826-4A3F-AB5A-622BE87794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922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5DFC3F-49FD-0521-9889-2A355244B2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7A05AA7-8DD1-AD64-757B-AE8D6085A6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CA88F13-EBBA-4A21-ACA0-7ED0E08C8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23.12.2025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24BCC87-248D-0C67-F722-A31684BA0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0DA594-833F-BAAB-9AB0-9293688A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DCC6-D267-4E62-968C-6BBA273669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7926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D2FA16-994A-8FDD-45BA-7A411B303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90DCA12-F425-DFC1-7E6B-890D48CE49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56DEE6E-6E7C-D721-B1EC-285FE612E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23.12.2025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72B58F7-7E62-8CD3-FA41-E793AC2B1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47740DD-74C2-6927-44C9-E76098A4C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DCC6-D267-4E62-968C-6BBA273669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8232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4E3AF247-C997-3BD2-89B2-FA1D4065E9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F0CBECA-882C-D36F-B9A3-A66B709395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C238DE-AB44-BC97-8C4C-DD74EB3BA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23.12.2025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12D7F5-FA71-1206-2533-727EB5774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9EE21C1-4DD0-FE5E-CE54-9730B65B1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DCC6-D267-4E62-968C-6BBA273669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801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BED97F-7519-8527-C3D0-AE14A5CAE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C87EA3-3B8E-DC8B-E72C-7CC359870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702BC4B-9679-D36E-A8D1-0DEDA7A28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23.12.2025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D8869A9-A7AB-D202-481F-A5F716F85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0EEF13-1D12-1FB5-B2DD-7785BDEA5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DCC6-D267-4E62-968C-6BBA273669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7842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F3F2FF-4DE2-8BCD-4DAF-B93133234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B2DBDF3-4D05-7B38-4B09-FEBF18803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64D9C5-AB5F-9EBA-A0CE-2001C0F4E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23.12.2025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11F052-6B43-284F-B1D7-3C2288E7E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2E9FD6D-7A22-83FC-A03A-5CF718DC8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DCC6-D267-4E62-968C-6BBA273669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356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3CD26F-3401-F442-7018-F7D1DEE7A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BABF45-93FA-62AA-F111-896DBF999D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3B82A25-6351-D699-98AD-1B69D87625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1D2B150-0206-E0AC-62E5-4E79EFD62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23.12.2025</a:t>
            </a:r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2503743-C950-D75D-49F0-503B8972F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92E40D-3619-E159-1FEF-679100E40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DCC6-D267-4E62-968C-6BBA273669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8537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CAA501-784B-904A-55ED-D0FB35FE5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BD8F8BD-61C5-9157-6C05-80DAD096A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8A8392A-073E-4F35-B61D-E645B63079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67E824F-D1C7-DC9E-68EF-F48426CC79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F6BA116-2284-158E-83D8-C59F15376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ACB7FF38-B185-B8B2-E2DD-613576A60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23.12.2025</a:t>
            </a:r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F12C519-1607-D259-06F3-9F4789DC5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BAAAC396-A8F4-DD10-FA4C-28E114DEC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DCC6-D267-4E62-968C-6BBA273669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6915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919C8C-A68F-F6E6-D5FB-70FCFA304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D53DCB7-6A7A-1C19-E83F-BB876C0DD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23.12.2025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2F8B4B6-B6BE-0405-52AE-851488F9C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F126792-AEBA-76C3-F6E2-D776BB60D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DCC6-D267-4E62-968C-6BBA273669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9453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2D70916-8F1B-E6C8-2C17-B34EAA58B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23.12.2025</a:t>
            </a:r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07D9A10-833F-C346-0D1B-81B8ABC7A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5E0D2DC-7580-CD5B-7F73-6A0168024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DCC6-D267-4E62-968C-6BBA273669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87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C00820-EF0B-F091-BE2F-CD33284E0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EA5A51-C5B6-1BCF-C3B1-56501B918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DE9907F-55DC-2A43-B5DB-3C7DBAB61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59211C2-AF98-FA53-A9BC-1A189F2F3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23.12.2025</a:t>
            </a:r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B71FE7D-8A51-24EA-BCA4-B10150095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C8B31F9-4D9B-1D74-EFA7-D34B4471D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DCC6-D267-4E62-968C-6BBA273669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618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88172E-1E0A-EA7D-7553-AE99838E6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E883018-7E05-B71C-8A78-16CFCF793A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DFE352E-46D7-13E1-B0B9-5CE49BBE06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9688E2D-4ABC-E300-D92F-09BEC245C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23.12.2025</a:t>
            </a:r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6218C6F-B560-FFC2-3A1F-EBD53444E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F1BD7F5-9A2F-31E5-ED7B-B4D8A961A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DCC6-D267-4E62-968C-6BBA273669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6759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EC5E9E1-CD3B-7469-9F69-31FBFEB93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311DC32-A8B5-A92A-FDF6-A50D364300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B745BC7-073A-319D-DD13-478CD71563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23.12.2025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58E672-920F-BAA0-9325-36D400432A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6DDD255-17D9-1DB6-1130-490954A0BF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5ADCC6-D267-4E62-968C-6BBA273669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8602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8C68F9-4EEA-087E-0E7D-71ADA99B94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7599" y="1178560"/>
            <a:ext cx="11476802" cy="1493520"/>
          </a:xfrm>
          <a:solidFill>
            <a:srgbClr val="FF0000"/>
          </a:solidFill>
        </p:spPr>
        <p:txBody>
          <a:bodyPr>
            <a:noAutofit/>
          </a:bodyPr>
          <a:lstStyle/>
          <a:p>
            <a:r>
              <a:rPr lang="tr-TR" sz="3200" b="1" dirty="0">
                <a:solidFill>
                  <a:schemeClr val="bg1"/>
                </a:solidFill>
              </a:rPr>
              <a:t>Yüzey Mühendisliği: Mekanik Bağlantı Elemanlarında Çözümler ve </a:t>
            </a:r>
            <a:br>
              <a:rPr lang="tr-TR" sz="3200" b="1" dirty="0">
                <a:solidFill>
                  <a:schemeClr val="bg1"/>
                </a:solidFill>
              </a:rPr>
            </a:br>
            <a:r>
              <a:rPr lang="tr-TR" sz="3200" b="1" dirty="0">
                <a:solidFill>
                  <a:schemeClr val="bg1"/>
                </a:solidFill>
              </a:rPr>
              <a:t>Denizcilik Uygulamaları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6C99D9F-35CF-30CD-EE49-82E8DBD8C1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6560" y="5781040"/>
            <a:ext cx="11643360" cy="288945"/>
          </a:xfrm>
        </p:spPr>
        <p:txBody>
          <a:bodyPr>
            <a:normAutofit fontScale="92500" lnSpcReduction="10000"/>
          </a:bodyPr>
          <a:lstStyle/>
          <a:p>
            <a:r>
              <a:rPr lang="tr-TR" sz="1600" b="1" dirty="0">
                <a:solidFill>
                  <a:srgbClr val="FF0000"/>
                </a:solidFill>
              </a:rPr>
              <a:t>23 ARALIK 2025, YILDIZ TEKNİK ÜNİVERSİTESİ ,  Beşiktaş Kampüsü, Oditoryum, İstanbul 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682704B7-A1D3-76C2-4236-D31836E720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285" y="375503"/>
            <a:ext cx="2750435" cy="683588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A80076E8-9901-A5C6-C718-3F8A76822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199" y="339683"/>
            <a:ext cx="1697804" cy="719408"/>
          </a:xfrm>
          <a:prstGeom prst="rect">
            <a:avLst/>
          </a:prstGeom>
        </p:spPr>
      </p:pic>
      <p:sp>
        <p:nvSpPr>
          <p:cNvPr id="7" name="Alt Bilgi Yer Tutucusu 6">
            <a:extLst>
              <a:ext uri="{FF2B5EF4-FFF2-40B4-BE49-F238E27FC236}">
                <a16:creationId xmlns:a16="http://schemas.microsoft.com/office/drawing/2014/main" id="{9CA5B63B-074C-F943-930F-BD1699C5A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www.tuyider.org</a:t>
            </a:r>
          </a:p>
        </p:txBody>
      </p:sp>
      <p:sp>
        <p:nvSpPr>
          <p:cNvPr id="8" name="Slayt Numarası Yer Tutucusu 7">
            <a:extLst>
              <a:ext uri="{FF2B5EF4-FFF2-40B4-BE49-F238E27FC236}">
                <a16:creationId xmlns:a16="http://schemas.microsoft.com/office/drawing/2014/main" id="{3CC61BC9-C451-5648-C6A4-4A100E1B9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DCC6-D267-4E62-968C-6BBA27366926}" type="slidenum">
              <a:rPr lang="tr-TR" smtClean="0"/>
              <a:t>1</a:t>
            </a:fld>
            <a:endParaRPr lang="tr-TR"/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id="{76488C53-82D9-4F16-8926-3D365E091F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997" y="189328"/>
            <a:ext cx="869763" cy="869763"/>
          </a:xfrm>
          <a:prstGeom prst="rect">
            <a:avLst/>
          </a:prstGeom>
        </p:spPr>
      </p:pic>
      <p:sp>
        <p:nvSpPr>
          <p:cNvPr id="11" name="Metin kutusu 10">
            <a:extLst>
              <a:ext uri="{FF2B5EF4-FFF2-40B4-BE49-F238E27FC236}">
                <a16:creationId xmlns:a16="http://schemas.microsoft.com/office/drawing/2014/main" id="{E5668B4C-4131-10DA-C9F5-0268B33ED82A}"/>
              </a:ext>
            </a:extLst>
          </p:cNvPr>
          <p:cNvSpPr txBox="1"/>
          <p:nvPr/>
        </p:nvSpPr>
        <p:spPr>
          <a:xfrm>
            <a:off x="2720864" y="4259469"/>
            <a:ext cx="95391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Genç Mühendis Adayları İçin Sektörel Bir Bakış </a:t>
            </a: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380EA3D3-7909-05B2-8A4D-58B8B5B0E2AB}"/>
              </a:ext>
            </a:extLst>
          </p:cNvPr>
          <p:cNvSpPr txBox="1"/>
          <p:nvPr/>
        </p:nvSpPr>
        <p:spPr>
          <a:xfrm>
            <a:off x="2274299" y="2830231"/>
            <a:ext cx="79278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Prof. Dr. Ekrem ALTUNCU &amp; İzzet AYDIN &amp; </a:t>
            </a:r>
            <a:r>
              <a:rPr lang="tr-TR" sz="14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Mari</a:t>
            </a:r>
            <a:r>
              <a:rPr lang="tr-TR" sz="1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YANCI-TÜYİDER –YÜZEY AKADEMİSİ</a:t>
            </a:r>
          </a:p>
          <a:p>
            <a:pPr algn="ctr"/>
            <a:endParaRPr lang="tr-TR" sz="14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tr-TR" sz="1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Togay Yalazan- AKZO NOBEL- INTERNATIONAL MARINE PAINTS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F1A5FAD4-FE90-D737-455C-D21950EF78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91696" y="4951073"/>
            <a:ext cx="1463167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941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E40D1-FD03-77DB-139B-E223402EB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İçerik Yer Tutucusu 14">
            <a:extLst>
              <a:ext uri="{FF2B5EF4-FFF2-40B4-BE49-F238E27FC236}">
                <a16:creationId xmlns:a16="http://schemas.microsoft.com/office/drawing/2014/main" id="{54FFC058-9521-1BFD-116F-8FDE7E89D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560" y="1158240"/>
            <a:ext cx="10617199" cy="5198109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tr-TR" sz="1600" b="1" i="1" dirty="0">
                <a:solidFill>
                  <a:srgbClr val="FF0000"/>
                </a:solidFill>
              </a:rPr>
              <a:t>	PROGRAM AKIŞI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tr-TR" sz="1400" b="1" i="1" dirty="0">
                <a:solidFill>
                  <a:srgbClr val="FF0000"/>
                </a:solidFill>
              </a:rPr>
              <a:t>1. OTURUM :10.00-11.15		</a:t>
            </a:r>
            <a:r>
              <a:rPr lang="tr-TR" sz="1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PROF.DR.  EKREM ALTUNCU- SUBU-SUMAR-</a:t>
            </a:r>
            <a:r>
              <a:rPr lang="tr-TR" sz="1400" b="1" i="1" dirty="0">
                <a:solidFill>
                  <a:srgbClr val="FF0000"/>
                </a:solidFill>
              </a:rPr>
              <a:t>TÜYİDER YÜZEY AKADEMİSİ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sz="1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Tüm Yüzey İşlemler Derneği –TÜYİDER tanıtım ve faaliyetleri 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sz="1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Endüstriyel Yüzey İşlemler ve Kaplama Teknolojilerine Genel Bir Bakış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sz="1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Döngüsel Ekonomi Perspektifinden Yüzey İşlem Teknolojilerinin Önemi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tr-TR" sz="1400" b="1" i="1" dirty="0">
                <a:solidFill>
                  <a:srgbClr val="FF0000"/>
                </a:solidFill>
              </a:rPr>
              <a:t>2. OTURUM :11.15-12.15		</a:t>
            </a:r>
            <a:r>
              <a:rPr lang="tr-TR" sz="1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İZZET AYDIN- HILLEBRAND- </a:t>
            </a:r>
            <a:r>
              <a:rPr lang="tr-TR" sz="1400" b="1" i="1" dirty="0">
                <a:solidFill>
                  <a:srgbClr val="FF0000"/>
                </a:solidFill>
              </a:rPr>
              <a:t>TÜYİDER YÜZEY AKADEMİSİ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sz="1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Bağlantı Elemanları İçin Kaplama Yöntemi Seçimi 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sz="14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Zn</a:t>
            </a:r>
            <a:r>
              <a:rPr lang="tr-TR" sz="1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Esaslı Kaplamaların Özellikleri ve Kalite Kontrolü  </a:t>
            </a:r>
          </a:p>
          <a:p>
            <a:pPr marL="457200" lvl="1" indent="0">
              <a:lnSpc>
                <a:spcPct val="160000"/>
              </a:lnSpc>
              <a:buNone/>
            </a:pPr>
            <a:r>
              <a:rPr lang="tr-TR" sz="1400" i="1" dirty="0">
                <a:solidFill>
                  <a:srgbClr val="FF0000"/>
                </a:solidFill>
              </a:rPr>
              <a:t>				    ÖĞLE ARASI- MOLA    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tr-TR" sz="1400" b="1" i="1" dirty="0">
                <a:solidFill>
                  <a:srgbClr val="FF0000"/>
                </a:solidFill>
              </a:rPr>
              <a:t>3.OTURUM : 13.30 -14.30		</a:t>
            </a:r>
            <a:r>
              <a:rPr lang="tr-TR" sz="1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MARİ YANCI</a:t>
            </a:r>
            <a:r>
              <a:rPr lang="tr-TR" sz="1400" b="1" i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tr-T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–İNTERSONİK-</a:t>
            </a:r>
            <a:r>
              <a:rPr lang="tr-TR" sz="1400" b="1" i="1" dirty="0">
                <a:solidFill>
                  <a:srgbClr val="FF0000"/>
                </a:solidFill>
              </a:rPr>
              <a:t>TÜYİDER YÜZEY AKADEMİSİ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Ön Yüzey Temizliğinin Önemi ve Ultrasonik Yıkama Sistemleri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tr-TR" sz="1400" b="1" i="1" dirty="0">
                <a:solidFill>
                  <a:srgbClr val="FF0000"/>
                </a:solidFill>
              </a:rPr>
              <a:t>4. OTURUM :14.30-15.30</a:t>
            </a:r>
            <a:r>
              <a:rPr lang="tr-TR" sz="14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TOGAY YALAZAN- AKZO NOBEL- INTERNATIONAL MARINE PAINTS			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sz="1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Deniz Ortamında Korozyon Dirençli Koruyucu Kaplamalar, Boyalar ve Standartlar</a:t>
            </a:r>
            <a:endParaRPr lang="tr-TR" sz="10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sz="1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Boya Öncesi Ön Yüzey Hazırlık İşlemlerinin Performansa Etkisi</a:t>
            </a:r>
            <a:endParaRPr lang="tr-TR" sz="14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lvl="1" indent="0">
              <a:lnSpc>
                <a:spcPct val="160000"/>
              </a:lnSpc>
              <a:buNone/>
            </a:pPr>
            <a:r>
              <a:rPr lang="tr-TR" sz="14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SORU –CEVAP , PLAKET TAKDİMİ, HATIRA FOTOĞRAFI </a:t>
            </a:r>
            <a:endParaRPr lang="tr-TR" sz="10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Veri Yer Tutucusu 5">
            <a:extLst>
              <a:ext uri="{FF2B5EF4-FFF2-40B4-BE49-F238E27FC236}">
                <a16:creationId xmlns:a16="http://schemas.microsoft.com/office/drawing/2014/main" id="{141BDAF7-5C36-3A7E-BB25-1FB5DC684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23.12.2025</a:t>
            </a:r>
          </a:p>
        </p:txBody>
      </p:sp>
      <p:sp>
        <p:nvSpPr>
          <p:cNvPr id="7" name="Alt Bilgi Yer Tutucusu 6">
            <a:extLst>
              <a:ext uri="{FF2B5EF4-FFF2-40B4-BE49-F238E27FC236}">
                <a16:creationId xmlns:a16="http://schemas.microsoft.com/office/drawing/2014/main" id="{50B44F0B-9811-1663-2C2F-7ADED3D4D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www.tuyider.org</a:t>
            </a:r>
          </a:p>
        </p:txBody>
      </p:sp>
      <p:sp>
        <p:nvSpPr>
          <p:cNvPr id="8" name="Slayt Numarası Yer Tutucusu 7">
            <a:extLst>
              <a:ext uri="{FF2B5EF4-FFF2-40B4-BE49-F238E27FC236}">
                <a16:creationId xmlns:a16="http://schemas.microsoft.com/office/drawing/2014/main" id="{B9383D3A-8BA7-093A-D26B-E26BC1AEC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DCC6-D267-4E62-968C-6BBA27366926}" type="slidenum">
              <a:rPr lang="tr-TR" smtClean="0"/>
              <a:t>2</a:t>
            </a:fld>
            <a:endParaRPr lang="tr-TR"/>
          </a:p>
        </p:txBody>
      </p:sp>
      <p:pic>
        <p:nvPicPr>
          <p:cNvPr id="16" name="Resim 15">
            <a:extLst>
              <a:ext uri="{FF2B5EF4-FFF2-40B4-BE49-F238E27FC236}">
                <a16:creationId xmlns:a16="http://schemas.microsoft.com/office/drawing/2014/main" id="{FD164585-45A8-7A2F-8113-0021E80ABB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285" y="375503"/>
            <a:ext cx="2750435" cy="683588"/>
          </a:xfrm>
          <a:prstGeom prst="rect">
            <a:avLst/>
          </a:prstGeom>
        </p:spPr>
      </p:pic>
      <p:pic>
        <p:nvPicPr>
          <p:cNvPr id="17" name="Resim 16">
            <a:extLst>
              <a:ext uri="{FF2B5EF4-FFF2-40B4-BE49-F238E27FC236}">
                <a16:creationId xmlns:a16="http://schemas.microsoft.com/office/drawing/2014/main" id="{F82DAE0E-3D3B-7F7A-979D-42A5F12F55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199" y="339683"/>
            <a:ext cx="1697804" cy="719408"/>
          </a:xfrm>
          <a:prstGeom prst="rect">
            <a:avLst/>
          </a:prstGeom>
        </p:spPr>
      </p:pic>
      <p:pic>
        <p:nvPicPr>
          <p:cNvPr id="18" name="Resim 17">
            <a:extLst>
              <a:ext uri="{FF2B5EF4-FFF2-40B4-BE49-F238E27FC236}">
                <a16:creationId xmlns:a16="http://schemas.microsoft.com/office/drawing/2014/main" id="{CC998D38-FE59-4EC2-4C00-C2DB16C78C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997" y="189328"/>
            <a:ext cx="869763" cy="869763"/>
          </a:xfrm>
          <a:prstGeom prst="rect">
            <a:avLst/>
          </a:prstGeom>
        </p:spPr>
      </p:pic>
      <p:sp>
        <p:nvSpPr>
          <p:cNvPr id="19" name="Dikdörtgen 18">
            <a:extLst>
              <a:ext uri="{FF2B5EF4-FFF2-40B4-BE49-F238E27FC236}">
                <a16:creationId xmlns:a16="http://schemas.microsoft.com/office/drawing/2014/main" id="{CB79BBCB-4AEC-6D74-7141-81AB5179A291}"/>
              </a:ext>
            </a:extLst>
          </p:cNvPr>
          <p:cNvSpPr/>
          <p:nvPr/>
        </p:nvSpPr>
        <p:spPr>
          <a:xfrm>
            <a:off x="924560" y="4065269"/>
            <a:ext cx="3407218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Dikdörtgen 19">
            <a:extLst>
              <a:ext uri="{FF2B5EF4-FFF2-40B4-BE49-F238E27FC236}">
                <a16:creationId xmlns:a16="http://schemas.microsoft.com/office/drawing/2014/main" id="{BE80442C-2B5B-9A2A-A85B-1471188D27A6}"/>
              </a:ext>
            </a:extLst>
          </p:cNvPr>
          <p:cNvSpPr/>
          <p:nvPr/>
        </p:nvSpPr>
        <p:spPr>
          <a:xfrm>
            <a:off x="6406610" y="4019550"/>
            <a:ext cx="4271549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5637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C4DC3-1F10-CFA8-1B81-D31FDEE41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eri Yer Tutucusu 5">
            <a:extLst>
              <a:ext uri="{FF2B5EF4-FFF2-40B4-BE49-F238E27FC236}">
                <a16:creationId xmlns:a16="http://schemas.microsoft.com/office/drawing/2014/main" id="{AD20EF7A-ABD8-5E5D-2D75-A9B17D98A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23.12.2025</a:t>
            </a:r>
          </a:p>
        </p:txBody>
      </p:sp>
      <p:sp>
        <p:nvSpPr>
          <p:cNvPr id="7" name="Alt Bilgi Yer Tutucusu 6">
            <a:extLst>
              <a:ext uri="{FF2B5EF4-FFF2-40B4-BE49-F238E27FC236}">
                <a16:creationId xmlns:a16="http://schemas.microsoft.com/office/drawing/2014/main" id="{F277963E-214F-5821-C84C-029B6AAC4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www.tuyider.org</a:t>
            </a:r>
          </a:p>
        </p:txBody>
      </p:sp>
      <p:sp>
        <p:nvSpPr>
          <p:cNvPr id="8" name="Slayt Numarası Yer Tutucusu 7">
            <a:extLst>
              <a:ext uri="{FF2B5EF4-FFF2-40B4-BE49-F238E27FC236}">
                <a16:creationId xmlns:a16="http://schemas.microsoft.com/office/drawing/2014/main" id="{B8840C59-4EEF-69B1-8038-34643CF9B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DCC6-D267-4E62-968C-6BBA27366926}" type="slidenum">
              <a:rPr lang="tr-TR" smtClean="0"/>
              <a:t>3</a:t>
            </a:fld>
            <a:endParaRPr lang="tr-TR"/>
          </a:p>
        </p:txBody>
      </p:sp>
      <p:pic>
        <p:nvPicPr>
          <p:cNvPr id="16" name="Resim 15">
            <a:extLst>
              <a:ext uri="{FF2B5EF4-FFF2-40B4-BE49-F238E27FC236}">
                <a16:creationId xmlns:a16="http://schemas.microsoft.com/office/drawing/2014/main" id="{52272B4D-F292-CEF3-D27E-2272100A28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285" y="375503"/>
            <a:ext cx="2750435" cy="683588"/>
          </a:xfrm>
          <a:prstGeom prst="rect">
            <a:avLst/>
          </a:prstGeom>
        </p:spPr>
      </p:pic>
      <p:pic>
        <p:nvPicPr>
          <p:cNvPr id="17" name="Resim 16">
            <a:extLst>
              <a:ext uri="{FF2B5EF4-FFF2-40B4-BE49-F238E27FC236}">
                <a16:creationId xmlns:a16="http://schemas.microsoft.com/office/drawing/2014/main" id="{26A312B9-94B5-B432-F860-37AF0888D4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199" y="339683"/>
            <a:ext cx="1697804" cy="719408"/>
          </a:xfrm>
          <a:prstGeom prst="rect">
            <a:avLst/>
          </a:prstGeom>
        </p:spPr>
      </p:pic>
      <p:pic>
        <p:nvPicPr>
          <p:cNvPr id="18" name="Resim 17">
            <a:extLst>
              <a:ext uri="{FF2B5EF4-FFF2-40B4-BE49-F238E27FC236}">
                <a16:creationId xmlns:a16="http://schemas.microsoft.com/office/drawing/2014/main" id="{DD6FCB9C-F05E-29DB-A3C2-30D89D1829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997" y="189328"/>
            <a:ext cx="869763" cy="869763"/>
          </a:xfrm>
          <a:prstGeom prst="rect">
            <a:avLst/>
          </a:prstGeom>
        </p:spPr>
      </p:pic>
      <p:sp>
        <p:nvSpPr>
          <p:cNvPr id="4" name="Alt Başlık 2">
            <a:extLst>
              <a:ext uri="{FF2B5EF4-FFF2-40B4-BE49-F238E27FC236}">
                <a16:creationId xmlns:a16="http://schemas.microsoft.com/office/drawing/2014/main" id="{9AD99B96-884C-09CF-502E-9FF95E38934A}"/>
              </a:ext>
            </a:extLst>
          </p:cNvPr>
          <p:cNvSpPr txBox="1">
            <a:spLocks/>
          </p:cNvSpPr>
          <p:nvPr/>
        </p:nvSpPr>
        <p:spPr>
          <a:xfrm>
            <a:off x="973986" y="5511253"/>
            <a:ext cx="10244028" cy="57531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>
                <a:solidFill>
                  <a:srgbClr val="FF0000"/>
                </a:solidFill>
              </a:rPr>
              <a:t>23 ARALIK 2025, YILDIZ TEKNİK ÜNİVERSİTESİ ,  </a:t>
            </a:r>
          </a:p>
          <a:p>
            <a:pPr marL="0" indent="0" algn="ctr">
              <a:buNone/>
            </a:pPr>
            <a:r>
              <a:rPr lang="tr-TR" sz="2400" b="1" dirty="0">
                <a:solidFill>
                  <a:srgbClr val="FF0000"/>
                </a:solidFill>
              </a:rPr>
              <a:t>Beşiktaş Kampüsü, Oditoryum, İstanbul 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DF4ABC42-6D3F-D248-79BA-B044551F17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0967" y="1873681"/>
            <a:ext cx="4429139" cy="31106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8E93A092-437B-FD04-01EC-C2B2095754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571" y="1748311"/>
            <a:ext cx="6173177" cy="3361378"/>
          </a:xfrm>
          <a:prstGeom prst="rect">
            <a:avLst/>
          </a:prstGeom>
        </p:spPr>
      </p:pic>
      <p:sp>
        <p:nvSpPr>
          <p:cNvPr id="11" name="Metin kutusu 10">
            <a:extLst>
              <a:ext uri="{FF2B5EF4-FFF2-40B4-BE49-F238E27FC236}">
                <a16:creationId xmlns:a16="http://schemas.microsoft.com/office/drawing/2014/main" id="{4A486D19-C062-E070-1D20-44722BEA13CF}"/>
              </a:ext>
            </a:extLst>
          </p:cNvPr>
          <p:cNvSpPr txBox="1"/>
          <p:nvPr/>
        </p:nvSpPr>
        <p:spPr>
          <a:xfrm>
            <a:off x="1635426" y="1362863"/>
            <a:ext cx="94894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Yüzey Mühendisliği, Yüzey İşlemleri, Kaplamalar, Koruyucu Boyalar</a:t>
            </a: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BF220FC7-AA0E-7354-ED8E-E3E0CFA092E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2281" y="339683"/>
            <a:ext cx="2138185" cy="71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66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244</Words>
  <Application>Microsoft Office PowerPoint</Application>
  <PresentationFormat>Geniş ekran</PresentationFormat>
  <Paragraphs>32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Wingdings</vt:lpstr>
      <vt:lpstr>Office Teması</vt:lpstr>
      <vt:lpstr>Yüzey Mühendisliği: Mekanik Bağlantı Elemanlarında Çözümler ve  Denizcilik Uygulamaları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EKREM ALTUNCU</dc:creator>
  <cp:lastModifiedBy>EKREM ALTUNCU</cp:lastModifiedBy>
  <cp:revision>48</cp:revision>
  <dcterms:created xsi:type="dcterms:W3CDTF">2025-12-02T10:52:39Z</dcterms:created>
  <dcterms:modified xsi:type="dcterms:W3CDTF">2025-12-19T15:24:09Z</dcterms:modified>
</cp:coreProperties>
</file>