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5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479"/>
    <a:srgbClr val="AFFFD5"/>
    <a:srgbClr val="009900"/>
    <a:srgbClr val="CCFFCC"/>
    <a:srgbClr val="65FFFF"/>
    <a:srgbClr val="CCFFFF"/>
    <a:srgbClr val="99FF99"/>
    <a:srgbClr val="99FFCC"/>
    <a:srgbClr val="FF9900"/>
    <a:srgbClr val="E8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6" autoAdjust="0"/>
    <p:restoredTop sz="91423" autoAdjust="0"/>
  </p:normalViewPr>
  <p:slideViewPr>
    <p:cSldViewPr snapToGrid="0">
      <p:cViewPr varScale="1">
        <p:scale>
          <a:sx n="36" d="100"/>
          <a:sy n="36" d="100"/>
        </p:scale>
        <p:origin x="2382" y="54"/>
      </p:cViewPr>
      <p:guideLst>
        <p:guide orient="horz" pos="4032"/>
        <p:guide pos="302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EFE99-2742-4ABB-B61D-64D2AAB83399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CEBC-BFB2-4D20-B223-00039FAC91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34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FCEBC-BFB2-4D20-B223-00039FAC91C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46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98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5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43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87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76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26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19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15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66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96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BE0D6-590C-4B86-B2F9-53730EC8B5F6}" type="datetimeFigureOut">
              <a:rPr lang="tr-TR" smtClean="0"/>
              <a:t>29.04.2021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B5DD-32F4-49EE-92A6-9BC31181D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62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4000">
              <a:srgbClr val="CCFFFF"/>
            </a:gs>
            <a:gs pos="64000">
              <a:schemeClr val="accent5">
                <a:lumMod val="20000"/>
                <a:lumOff val="80000"/>
              </a:schemeClr>
            </a:gs>
            <a:gs pos="96629">
              <a:schemeClr val="bg1"/>
            </a:gs>
            <a:gs pos="81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81582A0D-20FE-4E53-99E3-46481DF0EC43}"/>
              </a:ext>
            </a:extLst>
          </p:cNvPr>
          <p:cNvSpPr/>
          <p:nvPr/>
        </p:nvSpPr>
        <p:spPr>
          <a:xfrm>
            <a:off x="0" y="8571730"/>
            <a:ext cx="9601200" cy="2876550"/>
          </a:xfrm>
          <a:prstGeom prst="rect">
            <a:avLst/>
          </a:prstGeom>
          <a:solidFill>
            <a:srgbClr val="03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3AE1BF3D-8E6D-4A97-A779-AA2BDCBE8A9D}"/>
              </a:ext>
            </a:extLst>
          </p:cNvPr>
          <p:cNvSpPr/>
          <p:nvPr/>
        </p:nvSpPr>
        <p:spPr>
          <a:xfrm>
            <a:off x="0" y="11448280"/>
            <a:ext cx="9601200" cy="576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A67146ED-A38C-4414-8693-880E968A3BDB}"/>
              </a:ext>
            </a:extLst>
          </p:cNvPr>
          <p:cNvSpPr txBox="1"/>
          <p:nvPr/>
        </p:nvSpPr>
        <p:spPr>
          <a:xfrm>
            <a:off x="0" y="522818"/>
            <a:ext cx="9601200" cy="707886"/>
          </a:xfrm>
          <a:prstGeom prst="rect">
            <a:avLst/>
          </a:prstGeom>
          <a:solidFill>
            <a:srgbClr val="0334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spc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SAKARYA UYGULAMALI BİLİMLER ÜNİVERSİTESİ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02BC6C27-4762-47AE-9B4D-98D5DF292611}"/>
              </a:ext>
            </a:extLst>
          </p:cNvPr>
          <p:cNvSpPr txBox="1"/>
          <p:nvPr/>
        </p:nvSpPr>
        <p:spPr>
          <a:xfrm>
            <a:off x="46145" y="9026232"/>
            <a:ext cx="9347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 MAYIS 2021, PERŞEMBE</a:t>
            </a:r>
          </a:p>
          <a:p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Saat: 12:30-13:30</a:t>
            </a:r>
          </a:p>
          <a:p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ONLİNE </a:t>
            </a:r>
            <a:r>
              <a:rPr lang="nl-N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Zoom Meeting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https://us04web.zoom.us/j/78488790714?pwd=ZkZXR2RmbHFaRjgxTmpScVVoeFRYZz09</a:t>
            </a:r>
            <a:endParaRPr lang="tr-T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Esentepe Kampüsü Serdivan / SAKARYA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2793290" y="11868332"/>
            <a:ext cx="2489699" cy="644305"/>
            <a:chOff x="5276277" y="11973972"/>
            <a:chExt cx="2578188" cy="718177"/>
          </a:xfrm>
        </p:grpSpPr>
        <p:sp>
          <p:nvSpPr>
            <p:cNvPr id="56" name="Metin kutusu 4"/>
            <p:cNvSpPr txBox="1"/>
            <p:nvPr/>
          </p:nvSpPr>
          <p:spPr>
            <a:xfrm>
              <a:off x="5307818" y="11973972"/>
              <a:ext cx="2546647" cy="307744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>
              <a:defPPr>
                <a:defRPr lang="tr-TR"/>
              </a:defPPr>
              <a:lvl1pPr marL="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85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970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19548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59397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199245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39095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78944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18793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tr-TR" sz="1400" b="1" dirty="0">
                  <a:solidFill>
                    <a:srgbClr val="03347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https://tf.subu.edu.tr</a:t>
              </a:r>
            </a:p>
          </p:txBody>
        </p:sp>
        <p:sp>
          <p:nvSpPr>
            <p:cNvPr id="61" name="Metin kutusu 4"/>
            <p:cNvSpPr txBox="1"/>
            <p:nvPr/>
          </p:nvSpPr>
          <p:spPr>
            <a:xfrm>
              <a:off x="5276277" y="12245905"/>
              <a:ext cx="2546647" cy="446244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>
              <a:defPPr>
                <a:defRPr lang="tr-TR"/>
              </a:defPPr>
              <a:lvl1pPr marL="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85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9700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19548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59397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199245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39095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78944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18793" algn="l" defTabSz="127970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tr-TR" sz="1400" b="1" dirty="0">
                  <a:solidFill>
                    <a:srgbClr val="03347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teknoloji@subu.edu.tr</a:t>
              </a:r>
            </a:p>
            <a:p>
              <a:pPr algn="r"/>
              <a:endParaRPr lang="tr-TR" sz="9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Dikdörtgen 3"/>
          <p:cNvSpPr/>
          <p:nvPr/>
        </p:nvSpPr>
        <p:spPr>
          <a:xfrm>
            <a:off x="46145" y="2145646"/>
            <a:ext cx="934727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ctr"/>
            <a:r>
              <a:rPr lang="tr-TR" sz="25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SEKTÖRLE BULUŞMA GÜNLERİ ETKİNLİĞİ</a:t>
            </a:r>
          </a:p>
          <a:p>
            <a:pPr marL="72000" algn="ctr"/>
            <a:endParaRPr lang="tr-TR" sz="2500" b="1" dirty="0">
              <a:solidFill>
                <a:srgbClr val="033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00" algn="ctr"/>
            <a:r>
              <a:rPr lang="tr-TR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ÇELİK HALAT VE TEL SAN AŞ. – SUMAR  işbirliği</a:t>
            </a:r>
          </a:p>
          <a:p>
            <a:pPr marL="72000" algn="ctr"/>
            <a:r>
              <a:rPr lang="tr-TR" sz="25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ÇELİK TEL/HALAT ÜRETİMİ VE KALİTE KOTNROLÜ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CCC5A07F-FD75-4B61-9330-A8645F3A9E46}"/>
              </a:ext>
            </a:extLst>
          </p:cNvPr>
          <p:cNvSpPr txBox="1"/>
          <p:nvPr/>
        </p:nvSpPr>
        <p:spPr>
          <a:xfrm>
            <a:off x="-372582" y="3955153"/>
            <a:ext cx="539628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Konuşmacı</a:t>
            </a:r>
          </a:p>
          <a:p>
            <a:pPr algn="ctr"/>
            <a:endParaRPr lang="tr-TR" sz="1000" b="1" dirty="0">
              <a:solidFill>
                <a:srgbClr val="033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8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YUSUF ZİYA SALIK</a:t>
            </a:r>
          </a:p>
          <a:p>
            <a:pPr algn="ctr"/>
            <a:r>
              <a:rPr lang="tr-TR" sz="2400" b="1" dirty="0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Teknolojik Hatlar</a:t>
            </a:r>
          </a:p>
          <a:p>
            <a:pPr algn="ctr"/>
            <a:r>
              <a:rPr lang="tr-TR" sz="2400" b="1" dirty="0" err="1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Metalurji</a:t>
            </a:r>
            <a:r>
              <a:rPr lang="tr-TR" sz="2400" b="1" dirty="0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ve Malzeme </a:t>
            </a:r>
            <a:r>
              <a:rPr lang="tr-TR" sz="2400" b="1" dirty="0" err="1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Y.Müh</a:t>
            </a:r>
            <a:r>
              <a:rPr lang="tr-TR" sz="2400" b="1" dirty="0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tr-TR" sz="2400" b="1" dirty="0">
                <a:solidFill>
                  <a:srgbClr val="03347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MONTAN UNİVERSİTAT LEOBEN</a:t>
            </a:r>
          </a:p>
          <a:p>
            <a:pPr algn="ctr"/>
            <a:endParaRPr lang="tr-TR" sz="2400" b="1" dirty="0">
              <a:solidFill>
                <a:srgbClr val="03347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400" b="1" dirty="0">
              <a:solidFill>
                <a:srgbClr val="03347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400" b="1" dirty="0">
              <a:solidFill>
                <a:srgbClr val="033479"/>
              </a:solidFill>
            </a:endParaRPr>
          </a:p>
          <a:p>
            <a:pPr algn="ctr"/>
            <a:endParaRPr lang="tr-TR" sz="2400" b="1" dirty="0">
              <a:solidFill>
                <a:srgbClr val="033479"/>
              </a:solidFill>
            </a:endParaRPr>
          </a:p>
        </p:txBody>
      </p:sp>
      <p:sp>
        <p:nvSpPr>
          <p:cNvPr id="40" name="Dikdörtgen 39"/>
          <p:cNvSpPr/>
          <p:nvPr/>
        </p:nvSpPr>
        <p:spPr>
          <a:xfrm flipV="1">
            <a:off x="0" y="8514889"/>
            <a:ext cx="9601200" cy="5877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kdörtgen 22"/>
          <p:cNvSpPr/>
          <p:nvPr/>
        </p:nvSpPr>
        <p:spPr>
          <a:xfrm flipV="1">
            <a:off x="0" y="1227328"/>
            <a:ext cx="9601200" cy="216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0" y="497737"/>
            <a:ext cx="9601200" cy="216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s://www.subu.edu.tr/timthumb.php?src=https://www.subu.edu.tr/sites/subu.edu.tr/image/SUBU_LOGO_4.png&amp;w=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8" y="11644384"/>
            <a:ext cx="2581072" cy="10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400531" y="11746793"/>
            <a:ext cx="39928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https://twitter.com/TeknolojiSubu</a:t>
            </a:r>
          </a:p>
          <a:p>
            <a:r>
              <a:rPr lang="tr-TR" sz="1400" dirty="0"/>
              <a:t>https://www.facebook.com/subuteknolojifakultesi/</a:t>
            </a:r>
          </a:p>
          <a:p>
            <a:r>
              <a:rPr lang="tr-TR" sz="1400" dirty="0"/>
              <a:t>https://www.instagram.com/teknolojifakultesisubu/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52235" y="1429825"/>
            <a:ext cx="757130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300" b="1" dirty="0" err="1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Metalurji</a:t>
            </a:r>
            <a:r>
              <a:rPr lang="tr-TR" sz="3300" b="1" dirty="0">
                <a:solidFill>
                  <a:srgbClr val="033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Malzeme Mühendisliği</a:t>
            </a:r>
          </a:p>
        </p:txBody>
      </p:sp>
      <p:pic>
        <p:nvPicPr>
          <p:cNvPr id="30" name="Resim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064765" y="9026232"/>
            <a:ext cx="1796865" cy="64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90" y="6283481"/>
            <a:ext cx="5017841" cy="1997453"/>
          </a:xfrm>
          <a:prstGeom prst="rect">
            <a:avLst/>
          </a:prstGeom>
        </p:spPr>
      </p:pic>
      <p:pic>
        <p:nvPicPr>
          <p:cNvPr id="13" name="Picture 2" descr="SABİS - Sakarya Uygulamalı Bilimler Üniversitesi Bilgi Sistem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49" y="-15334"/>
            <a:ext cx="1729901" cy="5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116" y="8570602"/>
            <a:ext cx="1556201" cy="155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177DE7E-3573-4E3B-BE44-18B5B7CB2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692" y="3955153"/>
            <a:ext cx="3448514" cy="444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57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1895</TotalTime>
  <Words>123</Words>
  <Application>Microsoft Office PowerPoint</Application>
  <PresentationFormat>A3 Kağıt (297x420 mm)</PresentationFormat>
  <Paragraphs>26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Mert</dc:creator>
  <cp:lastModifiedBy>ekrem altuncu</cp:lastModifiedBy>
  <cp:revision>114</cp:revision>
  <dcterms:created xsi:type="dcterms:W3CDTF">2017-10-17T19:22:58Z</dcterms:created>
  <dcterms:modified xsi:type="dcterms:W3CDTF">2021-04-29T08:14:30Z</dcterms:modified>
</cp:coreProperties>
</file>